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48"/>
  </p:normalViewPr>
  <p:slideViewPr>
    <p:cSldViewPr snapToGrid="0" snapToObjects="1">
      <p:cViewPr varScale="1">
        <p:scale>
          <a:sx n="117" d="100"/>
          <a:sy n="117" d="100"/>
        </p:scale>
        <p:origin x="1480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877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Welcome everyone. This presentation summarizes key insights from the Theory of Change session held in Sydney. We'll explore how purpose and strategy intersect in the social purpose sector.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Professionals may prioritize control and risk management over innovation. This can hinder organizational growth.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Effective governance requires self-awareness and clear role definitions. Courageous conversations help navigate tensions.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Summarizing the session's insights, this slide reinforces the importance of purpose-driven leadership and strategic clarity.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Provide participants with practical tools to apply Theory of Change in their organizations.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Invite the audience to share their thoughts, ask questions, and discuss how they might apply these insights.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Close the presentation by thanking everyone and providing follow-up information or resources.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This session was led by experienced organizational coaches and targeted emerging leaders in governance roles. It focused on understanding and applying Theory of Change.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Purpose is deeply personal and often rooted in lived experience. It's what fuels commitment and action in the sector.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Theory of Change helps organizations and individuals clarify their goals and the steps needed to achieve meaningful impact.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Participants explored their own purpose and how it aligns with their roles. This reflection helps in navigating complex board dynamics.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Social purpose organizations operate in complex ecosystems. Understanding these dynamics is key to effective governance.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Program logic helps structure the Theory of Change. It ensures clarity in strategy and measurement of success.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Founders often struggle to separate personal identity from organizational leadership. This can impact governance and strategic direction.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Board members with lived experience bring valuable insights but must balance personal passion with organizational needs.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8/26/25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Embedding Purpose through Theory of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Insights from the Sydney Observership Program Session</a:t>
            </a:r>
          </a:p>
          <a:p>
            <a:r>
              <a:t>Presented by: [Your Name]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Study: Professionals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Risk aversion and control.</a:t>
            </a:r>
          </a:p>
          <a:p>
            <a:r>
              <a:t>Strategic stagnation.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Governance Reflections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Role clarity vs. personal identity.</a:t>
            </a:r>
          </a:p>
          <a:p>
            <a:r>
              <a:t>Courageous conversations and structural solutions.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Purpose is powerful but complex</a:t>
            </a:r>
          </a:p>
          <a:p>
            <a:r>
              <a:t>- Theory of Change aligns purpose with impact</a:t>
            </a:r>
          </a:p>
          <a:p>
            <a:r>
              <a:t>- Governance needs empathy and structure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Tools &amp;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Program logic templates</a:t>
            </a:r>
          </a:p>
          <a:p>
            <a:r>
              <a:t>- Reflection questions</a:t>
            </a:r>
          </a:p>
          <a:p>
            <a:r>
              <a:t>- Leadership Space resources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Discussion / Q&amp;A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Open floor for reflections and questions.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Contact info or next steps.</a:t>
            </a:r>
          </a:p>
          <a:p>
            <a:r>
              <a:t>Acknowledgment of facilitators and participants.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Session 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Facilitators: Elise </a:t>
            </a:r>
            <a:r>
              <a:rPr lang="en-AU" dirty="0"/>
              <a:t>S</a:t>
            </a:r>
            <a:r>
              <a:rPr dirty="0" err="1"/>
              <a:t>ernik</a:t>
            </a:r>
            <a:r>
              <a:rPr dirty="0"/>
              <a:t> </a:t>
            </a:r>
            <a:r>
              <a:rPr lang="en-AU" dirty="0"/>
              <a:t>and</a:t>
            </a:r>
            <a:r>
              <a:rPr dirty="0"/>
              <a:t> Barb Barclay</a:t>
            </a:r>
            <a:r>
              <a:rPr lang="en-AU" dirty="0"/>
              <a:t>, The Leadership Space</a:t>
            </a:r>
            <a:endParaRPr dirty="0"/>
          </a:p>
          <a:p>
            <a:r>
              <a:rPr dirty="0"/>
              <a:t>Audience: </a:t>
            </a:r>
            <a:r>
              <a:rPr lang="en-AU" dirty="0"/>
              <a:t>2025 Sydney Observers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Why Purpose Matters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Purpose is the hidden currency of the social purpose sector.</a:t>
            </a:r>
          </a:p>
          <a:p>
            <a:r>
              <a:t>It drives motivation, engagement, and impact.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What is Theory of Change?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 framework to articulate how change happens.</a:t>
            </a:r>
          </a:p>
          <a:p>
            <a:r>
              <a:t>Connects purpose to strategy and impact.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Personal Purpose Exercise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Reflect on:</a:t>
            </a:r>
          </a:p>
          <a:p>
            <a:r>
              <a:t>- What issue do I care about?</a:t>
            </a:r>
          </a:p>
          <a:p>
            <a:r>
              <a:t>- What impact do I want to have?</a:t>
            </a:r>
          </a:p>
          <a:p>
            <a:r>
              <a:t>- How does my purpose support or hinder my governance role?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Organizational Complexity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Multiple stakeholder roles and interests.</a:t>
            </a:r>
          </a:p>
          <a:p>
            <a:r>
              <a:t>Conflicts of interest are common and nuanced.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Program Logic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Components:</a:t>
            </a:r>
          </a:p>
          <a:p>
            <a:r>
              <a:t>- Issue</a:t>
            </a:r>
          </a:p>
          <a:p>
            <a:r>
              <a:t>- Impact</a:t>
            </a:r>
          </a:p>
          <a:p>
            <a:r>
              <a:t>- Participants</a:t>
            </a:r>
          </a:p>
          <a:p>
            <a:r>
              <a:t>- Activities</a:t>
            </a:r>
          </a:p>
          <a:p>
            <a:r>
              <a:t>- Outputs &amp; Outcomes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Study: Founder Dynamics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Challenges in transitioning leadership.</a:t>
            </a:r>
          </a:p>
          <a:p>
            <a:r>
              <a:t>Identity entanglement and resistance to change.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Case Study: Lived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Strengths and risks of personal connection.</a:t>
            </a:r>
          </a:p>
          <a:p>
            <a:r>
              <a:t>Balancing empathy with governance.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560</Words>
  <Application>Microsoft Macintosh PowerPoint</Application>
  <PresentationFormat>On-screen Show (4:3)</PresentationFormat>
  <Paragraphs>67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Calibri</vt:lpstr>
      <vt:lpstr>Office Theme</vt:lpstr>
      <vt:lpstr>Embedding Purpose through Theory of Change</vt:lpstr>
      <vt:lpstr>Session Overview</vt:lpstr>
      <vt:lpstr>Why Purpose Matters</vt:lpstr>
      <vt:lpstr>What is Theory of Change?</vt:lpstr>
      <vt:lpstr>Personal Purpose Exercise</vt:lpstr>
      <vt:lpstr>Organizational Complexity</vt:lpstr>
      <vt:lpstr>Program Logic Model</vt:lpstr>
      <vt:lpstr>Case Study: Founder Dynamics</vt:lpstr>
      <vt:lpstr>Case Study: Lived Experience</vt:lpstr>
      <vt:lpstr>Case Study: Professionals</vt:lpstr>
      <vt:lpstr>Governance Reflections</vt:lpstr>
      <vt:lpstr>Key Takeaways</vt:lpstr>
      <vt:lpstr>Tools &amp; Resources</vt:lpstr>
      <vt:lpstr>Discussion / Q&amp;A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belinda.dasilva@observership.com.au</cp:lastModifiedBy>
  <cp:revision>2</cp:revision>
  <dcterms:created xsi:type="dcterms:W3CDTF">2013-01-27T09:14:16Z</dcterms:created>
  <dcterms:modified xsi:type="dcterms:W3CDTF">2025-08-26T08:03:04Z</dcterms:modified>
  <cp:category/>
</cp:coreProperties>
</file>